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8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EEDEC-A887-41DF-BE83-2DBA91B77BA8}" type="datetimeFigureOut">
              <a:rPr lang="cs-CZ" smtClean="0"/>
              <a:pPr/>
              <a:t>22.3.2020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3B3B3-E259-47BF-A68C-71E05D301D8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B3B3-E259-47BF-A68C-71E05D301D85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22.3.2020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22.3.2020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22.3.2020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22.3.2020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22.3.2020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22.3.2020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22.3.2020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22.3.2020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III. třída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Arial" pitchFamily="34" charset="0"/>
                <a:cs typeface="Arial" pitchFamily="34" charset="0"/>
              </a:rPr>
              <a:t>Pozdrav žákům</a:t>
            </a:r>
            <a:endParaRPr lang="cs-CZ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Dobrý den, milí žáci!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Všechny Vás srdečně zdravím.</a:t>
            </a:r>
          </a:p>
          <a:p>
            <a:pPr>
              <a:buNone/>
            </a:pPr>
            <a:r>
              <a:rPr lang="cs-CZ" dirty="0" smtClean="0"/>
              <a:t>Máme pondělí 23. března</a:t>
            </a:r>
          </a:p>
          <a:p>
            <a:pPr>
              <a:buNone/>
            </a:pPr>
            <a:r>
              <a:rPr lang="cs-CZ" dirty="0" smtClean="0"/>
              <a:t>a začíná další školní týden.</a:t>
            </a:r>
          </a:p>
          <a:p>
            <a:pPr>
              <a:buNone/>
            </a:pPr>
            <a:r>
              <a:rPr lang="cs-CZ" dirty="0" smtClean="0"/>
              <a:t>Vím, tyto dny jsou trochu </a:t>
            </a:r>
          </a:p>
          <a:p>
            <a:pPr>
              <a:buNone/>
            </a:pPr>
            <a:r>
              <a:rPr lang="cs-CZ" dirty="0" smtClean="0"/>
              <a:t>nezvyklé. Nechodíme do školy,</a:t>
            </a:r>
          </a:p>
          <a:p>
            <a:pPr>
              <a:buNone/>
            </a:pPr>
            <a:r>
              <a:rPr lang="cs-CZ" dirty="0" smtClean="0"/>
              <a:t>slyšíme se jenom po telefonu</a:t>
            </a:r>
          </a:p>
          <a:p>
            <a:pPr>
              <a:buNone/>
            </a:pPr>
            <a:r>
              <a:rPr lang="cs-CZ" dirty="0" smtClean="0"/>
              <a:t>a některé z Vás jsem viděla jen na</a:t>
            </a:r>
          </a:p>
          <a:p>
            <a:pPr>
              <a:buNone/>
            </a:pPr>
            <a:r>
              <a:rPr lang="cs-CZ" dirty="0" smtClean="0"/>
              <a:t>fotografiích,které mi posíláte.</a:t>
            </a:r>
            <a:endParaRPr lang="cs-CZ" dirty="0"/>
          </a:p>
        </p:txBody>
      </p:sp>
      <p:pic>
        <p:nvPicPr>
          <p:cNvPr id="1026" name="Picture 2" descr="C:\Documents and Settings\Jarda\Plocha\P3222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420888"/>
            <a:ext cx="2664297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Arial" pitchFamily="34" charset="0"/>
                <a:cs typeface="Arial" pitchFamily="34" charset="0"/>
              </a:rPr>
              <a:t>vY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nesedíte v lavicích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a já vyměnila tabuli za pracovní stůl u nás v</a:t>
            </a:r>
          </a:p>
          <a:p>
            <a:pPr>
              <a:buNone/>
            </a:pPr>
            <a:r>
              <a:rPr lang="cs-CZ" dirty="0" smtClean="0"/>
              <a:t>pokoji.</a:t>
            </a:r>
          </a:p>
          <a:p>
            <a:pPr>
              <a:buNone/>
            </a:pPr>
            <a:r>
              <a:rPr lang="cs-CZ" dirty="0" smtClean="0"/>
              <a:t> Připravuji zde pro vás úkoly, které od tohoto</a:t>
            </a:r>
          </a:p>
          <a:p>
            <a:pPr>
              <a:buNone/>
            </a:pPr>
            <a:r>
              <a:rPr lang="cs-CZ" dirty="0" smtClean="0"/>
              <a:t>týdne budete mít na </a:t>
            </a:r>
          </a:p>
          <a:p>
            <a:pPr>
              <a:buNone/>
            </a:pPr>
            <a:r>
              <a:rPr lang="cs-CZ" dirty="0" smtClean="0"/>
              <a:t>webových stránkách </a:t>
            </a:r>
          </a:p>
          <a:p>
            <a:pPr>
              <a:buNone/>
            </a:pPr>
            <a:r>
              <a:rPr lang="cs-CZ" dirty="0" smtClean="0"/>
              <a:t>naší školy. </a:t>
            </a:r>
          </a:p>
        </p:txBody>
      </p:sp>
      <p:pic>
        <p:nvPicPr>
          <p:cNvPr id="2051" name="Picture 3" descr="C:\Documents and Settings\Jarda\Plocha\P3222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56992"/>
            <a:ext cx="3282495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Všichni máme trochu změněný rozvrh,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ale věřím, že každý z Vás pilně pracuje na</a:t>
            </a:r>
          </a:p>
          <a:p>
            <a:pPr>
              <a:buNone/>
            </a:pPr>
            <a:r>
              <a:rPr lang="cs-CZ" dirty="0" smtClean="0"/>
              <a:t>zadaných úkolech.</a:t>
            </a:r>
          </a:p>
          <a:p>
            <a:pPr>
              <a:buNone/>
            </a:pPr>
            <a:r>
              <a:rPr lang="cs-CZ" dirty="0" smtClean="0"/>
              <a:t>I já! I když svoji kávu o velké přestávce si</a:t>
            </a:r>
          </a:p>
          <a:p>
            <a:pPr>
              <a:buNone/>
            </a:pPr>
            <a:r>
              <a:rPr lang="cs-CZ" dirty="0" smtClean="0"/>
              <a:t>neodpustím.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16832" y="30071960"/>
            <a:ext cx="20016867" cy="2538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3838" y="3429000"/>
            <a:ext cx="226825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 těším se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na jaro,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a protože vy jste si už velikonoční kraslici o </a:t>
            </a:r>
          </a:p>
          <a:p>
            <a:pPr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pracovním vyučování vyrobili,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tak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jsem si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také doma nachystala jarní </a:t>
            </a:r>
          </a:p>
          <a:p>
            <a:pPr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výzdobu.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149080"/>
            <a:ext cx="2373312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212976"/>
            <a:ext cx="249147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Na závěr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cs-CZ" sz="2800" dirty="0" smtClean="0"/>
              <a:t>bych chtěla touto cestou </a:t>
            </a:r>
            <a:r>
              <a:rPr lang="cs-CZ" sz="2800" dirty="0" smtClean="0"/>
              <a:t>poděkovat Vám  </a:t>
            </a:r>
            <a:r>
              <a:rPr lang="cs-CZ" sz="2800" dirty="0" smtClean="0"/>
              <a:t>všem i </a:t>
            </a:r>
            <a:endParaRPr lang="cs-CZ" sz="2800" dirty="0" smtClean="0"/>
          </a:p>
          <a:p>
            <a:pPr algn="just">
              <a:buNone/>
            </a:pPr>
            <a:r>
              <a:rPr lang="cs-CZ" sz="2800" dirty="0" smtClean="0"/>
              <a:t>Vašim</a:t>
            </a:r>
            <a:r>
              <a:rPr lang="cs-CZ" sz="2800" dirty="0" smtClean="0"/>
              <a:t> </a:t>
            </a:r>
            <a:r>
              <a:rPr lang="cs-CZ" sz="2800" dirty="0" smtClean="0"/>
              <a:t>rodičům</a:t>
            </a:r>
            <a:r>
              <a:rPr lang="cs-CZ" sz="2800" dirty="0" smtClean="0"/>
              <a:t>, kteří jste se mnou v kontaktu, </a:t>
            </a:r>
            <a:r>
              <a:rPr lang="cs-CZ" sz="2800" dirty="0" smtClean="0"/>
              <a:t>posíláte</a:t>
            </a:r>
          </a:p>
          <a:p>
            <a:pPr algn="just">
              <a:buNone/>
            </a:pPr>
            <a:r>
              <a:rPr lang="cs-CZ" sz="2800" dirty="0" smtClean="0"/>
              <a:t>mi vypracované </a:t>
            </a:r>
            <a:r>
              <a:rPr lang="cs-CZ" sz="2800" dirty="0" smtClean="0"/>
              <a:t>domácí úkoly a fotografie.</a:t>
            </a:r>
          </a:p>
          <a:p>
            <a:pPr algn="just">
              <a:buNone/>
            </a:pPr>
            <a:r>
              <a:rPr lang="cs-CZ" sz="2800" dirty="0" smtClean="0"/>
              <a:t>Vy, co jste tak ještě neučinili, věřím, že to brzy</a:t>
            </a:r>
          </a:p>
          <a:p>
            <a:pPr algn="just">
              <a:buNone/>
            </a:pPr>
            <a:r>
              <a:rPr lang="cs-CZ" sz="2800" dirty="0" smtClean="0"/>
              <a:t>napravíte.</a:t>
            </a:r>
          </a:p>
          <a:p>
            <a:pPr algn="just">
              <a:buNone/>
            </a:pPr>
            <a:r>
              <a:rPr lang="cs-CZ" sz="2800" dirty="0" smtClean="0"/>
              <a:t>Mějte se všichni krásně, opatrujte se a buďte</a:t>
            </a:r>
          </a:p>
          <a:p>
            <a:pPr algn="just">
              <a:buNone/>
            </a:pPr>
            <a:r>
              <a:rPr lang="cs-CZ" sz="2800" dirty="0" smtClean="0"/>
              <a:t>zdraví. Stýská se mi po Vás.</a:t>
            </a:r>
          </a:p>
          <a:p>
            <a:pPr algn="just">
              <a:buNone/>
            </a:pPr>
            <a:r>
              <a:rPr lang="cs-CZ" sz="2800" dirty="0" smtClean="0"/>
              <a:t>						Hana Kohoutová</a:t>
            </a:r>
            <a:endParaRPr lang="cs-CZ" dirty="0" smtClean="0"/>
          </a:p>
          <a:p>
            <a:pPr algn="just"/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</TotalTime>
  <Words>212</Words>
  <Application>Microsoft Office PowerPoint</Application>
  <PresentationFormat>Předvádění na obrazovce (4:3)</PresentationFormat>
  <Paragraphs>38</Paragraphs>
  <Slides>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Cesta</vt:lpstr>
      <vt:lpstr>III. třída</vt:lpstr>
      <vt:lpstr>Dobrý den, milí žáci!</vt:lpstr>
      <vt:lpstr>vY nesedíte v lavicích</vt:lpstr>
      <vt:lpstr>Všichni máme trochu změněný rozvrh,</vt:lpstr>
      <vt:lpstr> těším se na jaro,</vt:lpstr>
      <vt:lpstr>Na závěr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třída</dc:title>
  <cp:lastModifiedBy>Kohoutovi</cp:lastModifiedBy>
  <cp:revision>10</cp:revision>
  <dcterms:modified xsi:type="dcterms:W3CDTF">2020-03-22T16:39:49Z</dcterms:modified>
</cp:coreProperties>
</file>